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44" autoAdjust="0"/>
    <p:restoredTop sz="94660"/>
  </p:normalViewPr>
  <p:slideViewPr>
    <p:cSldViewPr snapToGrid="0">
      <p:cViewPr>
        <p:scale>
          <a:sx n="100" d="100"/>
          <a:sy n="100" d="100"/>
        </p:scale>
        <p:origin x="72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36C5F7-4E2D-420E-D706-C8B721F64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CAFC7F6-B8E5-BE10-9357-4F6C38CDAF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87E9F9-EA4A-AE5D-6F38-7C5FFBA31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774067-F31D-B3B9-D2A9-A5FE05303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4180E51-B589-E1C3-AD06-FBDAA447F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143101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FDC605-333B-45DE-EFF7-B5A335FC9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8BCBBA8-9C69-2A3C-4B87-FED8B2E2F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A0591F1-8006-9D63-FB65-656DDF66A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05FBDD2-B4E0-AEDE-1184-27E710255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6C811AE-787A-8145-558C-68D6175B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99872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3B0270B-3DD6-9E74-F24A-CFC6781CDB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EC5C95C-8C6B-3329-BD73-9112C87A35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DA1A9E-74AF-3D29-21C3-EC5850DA1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5714EA-6EDC-C2F3-B590-77226BE13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E093AA6-0954-E847-4338-7624EF211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63428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202C24-8123-0D88-5E2F-FB3699593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FCB75A-7029-FA43-7FBE-AE72DD5B7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158F264-FE72-1849-4ED1-D878F34EA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6C00509-3059-0689-D924-9926A789E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AB4FC3-7129-D457-BE40-2651FB6D9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318907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C25D48-A93A-AB57-0814-213E9D086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E20FE40-1C77-8DF7-93C7-1153004CC2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EF36E0-9CEA-2E09-25C6-B16F25BE8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830837-4827-DF68-BAF9-A4CE253B1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3D7AA7-7E02-4B5C-0961-99D649128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76044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8B4DB9-D303-C9D1-10AE-3E3589B0C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EF0708-77CB-47D3-5FAC-C650FC768A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9E4A817-6259-A31D-78E7-917B1328DC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E9B4670-BBE9-A304-D521-FEB140947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3C90C0-695E-EDD9-318A-81FB3F4DA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A5D1EEA-C361-B1EB-0036-26DF08C76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365585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BEDD88-FB2A-A5E0-A9D3-9ED99EC31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CC6508F-19CD-2853-C2B0-3E14E7CD8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9A2097E-B37D-0B1C-E370-ACD2A370C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055F38F-6156-52F6-8580-85EC51C780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55AF868-EA1A-7E07-9EDE-CBF521C947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82512A4-E01D-8E89-309A-87FE5C75F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E4C44F5-8112-DFC7-15F4-1620817A0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785050-1C8F-85CE-1D67-64796DB56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714694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5DADE-1062-A755-EADD-9D666DC6B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6159684-9210-16F7-D270-ACB7EFFFB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4175643-B3DC-1573-7598-6F105AC21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8AEAF5D-CAFE-78D6-3E18-CBD270428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27806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A1D9755-BB38-5E42-4CDC-74B9EFEC0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1979B93-8233-8AF2-51CB-08E45661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6266989-C5CC-9AF1-5923-00B6CBDBC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180492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A00C14-5608-749B-3F98-A2E388349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9A7061-24AC-D013-AFA7-FC2B6A3AD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F7C8A76-12A7-FF26-9CFC-63D843079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CFFCAEB-4C58-9F6D-97EB-564309EC9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6B4D685-F9DB-E691-5557-99A31DEAE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22A0E31-7F19-E568-8031-B1A3A5A1C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62157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9263AD-6F8C-CBEA-D57D-8BD1370E7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D9A9285-A472-452C-2923-DEB978CAD9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419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7E4ECC-8F8A-3EE0-1F28-151B1D48AC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51E46C-0A67-D44E-0D50-BED1F8640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50E1289-4137-5317-92A8-584A08D0B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48401AE-5D76-57A4-E5FD-9F48A353E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810742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3C0353A-8A1B-77C5-050B-C73EF3952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326257F-4FAA-50FE-EA34-A56F0A775D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36554B-AF54-D180-4467-33F260A74F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80452-C4CA-4BE5-9D1B-1D914BA8DCB2}" type="datetimeFigureOut">
              <a:rPr lang="es-419" smtClean="0"/>
              <a:t>15/2/2023</a:t>
            </a:fld>
            <a:endParaRPr lang="es-419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0B81F3-F428-80CF-2541-19C5762EAC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419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6A00CB-0F79-9AFE-09C8-7E674883A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982C9-2F58-4841-B584-E750B7D76CFE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199097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419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12615577-D549-0614-A476-632F6775C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50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937D5F0B-CC58-4009-2273-EB6A41505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648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B88F79DB-3947-3E79-E49D-7A742D6F5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Imagen 10" descr="Texto&#10;&#10;Descripción generada automáticamente">
            <a:extLst>
              <a:ext uri="{FF2B5EF4-FFF2-40B4-BE49-F238E27FC236}">
                <a16:creationId xmlns:a16="http://schemas.microsoft.com/office/drawing/2014/main" id="{0CCF2DF3-8136-F537-ED58-468BD82148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5202">
            <a:off x="2545846" y="4046252"/>
            <a:ext cx="2880000" cy="2880000"/>
          </a:xfrm>
          <a:prstGeom prst="rect">
            <a:avLst/>
          </a:prstGeom>
        </p:spPr>
      </p:pic>
      <p:pic>
        <p:nvPicPr>
          <p:cNvPr id="13" name="Imagen 12" descr="Texto&#10;&#10;Descripción generada automáticamente">
            <a:extLst>
              <a:ext uri="{FF2B5EF4-FFF2-40B4-BE49-F238E27FC236}">
                <a16:creationId xmlns:a16="http://schemas.microsoft.com/office/drawing/2014/main" id="{9EE68FCE-D45A-F804-695C-683D73ED0B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05507">
            <a:off x="6338888" y="3088315"/>
            <a:ext cx="4215932" cy="421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45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Forma&#10;&#10;Descripción generada automáticamente">
            <a:extLst>
              <a:ext uri="{FF2B5EF4-FFF2-40B4-BE49-F238E27FC236}">
                <a16:creationId xmlns:a16="http://schemas.microsoft.com/office/drawing/2014/main" id="{7206FE4A-844B-589A-A75B-FA67E164D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23B462F-472F-1895-B446-271A4D17DECD}"/>
              </a:ext>
            </a:extLst>
          </p:cNvPr>
          <p:cNvSpPr/>
          <p:nvPr/>
        </p:nvSpPr>
        <p:spPr>
          <a:xfrm>
            <a:off x="2001328" y="1720850"/>
            <a:ext cx="8195095" cy="4591050"/>
          </a:xfrm>
          <a:prstGeom prst="roundRect">
            <a:avLst>
              <a:gd name="adj" fmla="val 7123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820983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8BFB6AE5-0CA9-57A6-CA45-7693CBC37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717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0</Words>
  <Application>Microsoft Office PowerPoint</Application>
  <PresentationFormat>Panorámica</PresentationFormat>
  <Paragraphs>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Gonzalez Navas</dc:creator>
  <cp:lastModifiedBy>Jorge Enrique Gonzalez Navas</cp:lastModifiedBy>
  <cp:revision>2</cp:revision>
  <dcterms:created xsi:type="dcterms:W3CDTF">2023-02-15T00:01:37Z</dcterms:created>
  <dcterms:modified xsi:type="dcterms:W3CDTF">2023-02-16T02:22:07Z</dcterms:modified>
</cp:coreProperties>
</file>

<file path=docProps/thumbnail.jpeg>
</file>